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5"/>
  </p:handoutMasterIdLst>
  <p:sldIdLst>
    <p:sldId id="272" r:id="rId5"/>
    <p:sldId id="264" r:id="rId6"/>
    <p:sldId id="273" r:id="rId7"/>
    <p:sldId id="274" r:id="rId8"/>
    <p:sldId id="267" r:id="rId9"/>
    <p:sldId id="268" r:id="rId10"/>
    <p:sldId id="269" r:id="rId11"/>
    <p:sldId id="27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64"/>
            <p14:sldId id="273"/>
          </p14:sldIdLst>
        </p14:section>
        <p14:section name="Session" id="{90BACF60-6985-452D-88CF-8DBE3F5AD1EA}">
          <p14:sldIdLst>
            <p14:sldId id="274"/>
            <p14:sldId id="267"/>
            <p14:sldId id="268"/>
            <p14:sldId id="269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06" d="100"/>
          <a:sy n="106" d="100"/>
        </p:scale>
        <p:origin x="80" y="2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d Lich" userId="dc2c20823653a123" providerId="LiveId" clId="{0B9BB723-64AA-4365-8C97-853B0BE9B6CA}"/>
    <pc:docChg chg="modSld">
      <pc:chgData name="Chad Lich" userId="dc2c20823653a123" providerId="LiveId" clId="{0B9BB723-64AA-4365-8C97-853B0BE9B6CA}" dt="2025-04-29T03:24:31.371" v="7" actId="20577"/>
      <pc:docMkLst>
        <pc:docMk/>
      </pc:docMkLst>
      <pc:sldChg chg="modSp mod">
        <pc:chgData name="Chad Lich" userId="dc2c20823653a123" providerId="LiveId" clId="{0B9BB723-64AA-4365-8C97-853B0BE9B6CA}" dt="2025-04-29T03:24:31.371" v="7" actId="20577"/>
        <pc:sldMkLst>
          <pc:docMk/>
          <pc:sldMk cId="590274440" sldId="273"/>
        </pc:sldMkLst>
        <pc:spChg chg="mod">
          <ac:chgData name="Chad Lich" userId="dc2c20823653a123" providerId="LiveId" clId="{0B9BB723-64AA-4365-8C97-853B0BE9B6CA}" dt="2025-04-29T03:24:31.371" v="7" actId="20577"/>
          <ac:spMkLst>
            <pc:docMk/>
            <pc:sldMk cId="590274440" sldId="273"/>
            <ac:spMk id="6" creationId="{86485DDC-10A4-A946-6EE8-700508002C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Your Brand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Strategies for Internal and External Success</a:t>
            </a:r>
          </a:p>
        </p:txBody>
      </p:sp>
    </p:spTree>
    <p:extLst>
      <p:ext uri="{BB962C8B-B14F-4D97-AF65-F5344CB8AC3E}">
        <p14:creationId xmlns:p14="http://schemas.microsoft.com/office/powerpoint/2010/main" val="259613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Chad Lich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dirty="0"/>
              <a:t>bluesky4x4</a:t>
            </a:r>
          </a:p>
          <a:p>
            <a:r>
              <a:rPr lang="en-US" dirty="0"/>
              <a:t>in/</a:t>
            </a:r>
            <a:r>
              <a:rPr lang="en-US" dirty="0" err="1"/>
              <a:t>chadlich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 fontScale="92500"/>
          </a:bodyPr>
          <a:lstStyle/>
          <a:p>
            <a:r>
              <a:rPr lang="en-US" dirty="0"/>
              <a:t>Director Azure Infrastructure Specialist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49B9-4EB2-DFDA-A247-7F45A20F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to our session)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68AB-967F-BCC1-D3C6-F61471C4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want to be when you grow up</a:t>
            </a:r>
          </a:p>
          <a:p>
            <a:pPr lvl="1"/>
            <a:r>
              <a:rPr lang="en-US" dirty="0"/>
              <a:t>What objectives or goals do you have?</a:t>
            </a:r>
          </a:p>
          <a:p>
            <a:r>
              <a:rPr lang="en-US" dirty="0"/>
              <a:t>What is your comfort zone?</a:t>
            </a:r>
          </a:p>
          <a:p>
            <a:pPr lvl="1"/>
            <a:r>
              <a:rPr lang="en-US" dirty="0"/>
              <a:t>What are you confident about, comfortable with, anxious about, and scared to death of?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0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DFD9B6-D866-26AE-E668-2AC70016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we’ll cover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1FFC89-CF03-0BAE-9BE4-A1F6B9A5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Things to do, avoid, not do, and never, ever, ever do</a:t>
            </a:r>
          </a:p>
          <a:p>
            <a:pPr lvl="1"/>
            <a:r>
              <a:rPr lang="en-US" dirty="0"/>
              <a:t>Which platforms to use, and how to best leverage them</a:t>
            </a:r>
          </a:p>
          <a:p>
            <a:r>
              <a:rPr lang="en-US" dirty="0"/>
              <a:t>Growth opportunities</a:t>
            </a:r>
          </a:p>
          <a:p>
            <a:pPr lvl="1"/>
            <a:r>
              <a:rPr lang="en-US" dirty="0"/>
              <a:t>How to identify and approach opportunities</a:t>
            </a:r>
          </a:p>
          <a:p>
            <a:pPr lvl="1"/>
            <a:r>
              <a:rPr lang="en-US" dirty="0"/>
              <a:t>Stretch assignments – spreading your wings or falling out of the nest</a:t>
            </a:r>
          </a:p>
          <a:p>
            <a:r>
              <a:rPr lang="en-US" dirty="0"/>
              <a:t>Continued Education</a:t>
            </a:r>
          </a:p>
          <a:p>
            <a:pPr lvl="1"/>
            <a:r>
              <a:rPr lang="en-US" dirty="0"/>
              <a:t>How to stay relevant in a constantly evolving market and field</a:t>
            </a:r>
          </a:p>
          <a:p>
            <a:pPr lvl="1"/>
            <a:r>
              <a:rPr lang="en-US" dirty="0"/>
              <a:t>Adding value to your organization as an individual contributor</a:t>
            </a:r>
          </a:p>
          <a:p>
            <a:r>
              <a:rPr lang="en-US" dirty="0"/>
              <a:t>Branding</a:t>
            </a:r>
          </a:p>
          <a:p>
            <a:pPr lvl="1"/>
            <a:r>
              <a:rPr lang="en-US" dirty="0"/>
              <a:t>How to sell yourself</a:t>
            </a:r>
          </a:p>
        </p:txBody>
      </p:sp>
    </p:spTree>
    <p:extLst>
      <p:ext uri="{BB962C8B-B14F-4D97-AF65-F5344CB8AC3E}">
        <p14:creationId xmlns:p14="http://schemas.microsoft.com/office/powerpoint/2010/main" val="301046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2709-94BD-8047-4C23-048A3A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with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B887-BB81-DD2F-0C7D-9742BAB2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corporate tree extends (well) beyond your direct manager</a:t>
            </a:r>
          </a:p>
          <a:p>
            <a:pPr lvl="1"/>
            <a:r>
              <a:rPr lang="en-US" dirty="0"/>
              <a:t>Schedule at least a quarterly meeting with your skip level</a:t>
            </a:r>
          </a:p>
          <a:p>
            <a:pPr lvl="1"/>
            <a:r>
              <a:rPr lang="en-US" dirty="0"/>
              <a:t>Schedule an annual with your skip-skip level (if possible)</a:t>
            </a:r>
          </a:p>
          <a:p>
            <a:r>
              <a:rPr lang="en-US" dirty="0"/>
              <a:t>The corporate tree has branches, don’t focus solely on the trunk</a:t>
            </a:r>
          </a:p>
          <a:p>
            <a:pPr lvl="1"/>
            <a:r>
              <a:rPr lang="en-US" dirty="0"/>
              <a:t>Build a strong relationship with your lateral organizations (endpoint, infrastructure, security, etc.</a:t>
            </a:r>
          </a:p>
          <a:p>
            <a:pPr lvl="1"/>
            <a:r>
              <a:rPr lang="en-US" dirty="0"/>
              <a:t>Be an enabler for revenue driving groups, don’t just be a cost center.</a:t>
            </a:r>
          </a:p>
          <a:p>
            <a:r>
              <a:rPr lang="en-US" dirty="0"/>
              <a:t>Don’t say No</a:t>
            </a:r>
          </a:p>
          <a:p>
            <a:pPr lvl="1"/>
            <a:r>
              <a:rPr lang="en-US" dirty="0"/>
              <a:t>When you have to put up a roadblock, suggest alternatives or possible options with it.  Don’t just leave it as “NO”.  That’s for the security dept to say.</a:t>
            </a:r>
          </a:p>
        </p:txBody>
      </p:sp>
    </p:spTree>
    <p:extLst>
      <p:ext uri="{BB962C8B-B14F-4D97-AF65-F5344CB8AC3E}">
        <p14:creationId xmlns:p14="http://schemas.microsoft.com/office/powerpoint/2010/main" val="41049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650E-AD70-F11D-E1CA-F77A73B0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DB3-13C3-42FF-631D-6E1EC872F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Stretch Assignments as a mini-interview for your next role</a:t>
            </a:r>
          </a:p>
          <a:p>
            <a:r>
              <a:rPr lang="en-US" dirty="0"/>
              <a:t>Could be vertical growth (IC to Supervisor/Manager)</a:t>
            </a:r>
          </a:p>
          <a:p>
            <a:r>
              <a:rPr lang="en-US" dirty="0"/>
              <a:t>Could be lateral growth (Endpoint to Infrastructure or Security)</a:t>
            </a:r>
          </a:p>
          <a:p>
            <a:r>
              <a:rPr lang="en-US" dirty="0"/>
              <a:t>Stretch Assignments should take you out of your comfort zone to push what you think you are capable of or what is expected of you.</a:t>
            </a:r>
          </a:p>
          <a:p>
            <a:r>
              <a:rPr lang="en-US" dirty="0"/>
              <a:t>Work with leadership to identify opportunities</a:t>
            </a:r>
          </a:p>
          <a:p>
            <a:r>
              <a:rPr lang="en-US" dirty="0"/>
              <a:t>Your personal goals should include at least one </a:t>
            </a:r>
            <a:r>
              <a:rPr lang="en-US"/>
              <a:t>stretch assignment each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7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Props1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9</TotalTime>
  <Words>391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Wingdings</vt:lpstr>
      <vt:lpstr>Office Theme</vt:lpstr>
      <vt:lpstr>Building Your Brand</vt:lpstr>
      <vt:lpstr>Attention</vt:lpstr>
      <vt:lpstr>PowerPoint Presentation</vt:lpstr>
      <vt:lpstr>Know Before You Show (up to our session)</vt:lpstr>
      <vt:lpstr>Topics we’ll cover</vt:lpstr>
      <vt:lpstr>Visibility with Leadership</vt:lpstr>
      <vt:lpstr>Stretch Assignments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Chad Lich</cp:lastModifiedBy>
  <cp:revision>1</cp:revision>
  <dcterms:created xsi:type="dcterms:W3CDTF">2025-02-26T02:03:49Z</dcterms:created>
  <dcterms:modified xsi:type="dcterms:W3CDTF">2025-04-29T03:24:45Z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